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247" y="231507"/>
            <a:ext cx="8825658" cy="8614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Welcome to our STOCK MARKET website……</a:t>
            </a:r>
            <a:endParaRPr lang="en-US" sz="2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84247" y="4308205"/>
            <a:ext cx="8825658" cy="27381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Some software tools &amp; packages need to be install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Python 3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Visual studio code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Django package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SQL DATABASE(STRUCTURE QUERY LANGUAGE)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84247" y="991325"/>
            <a:ext cx="8825658" cy="27381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Some languages NEED TO used in web application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Python 3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Django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HTML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JAVASCRIPT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AJEX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BOOTSTRAP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21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58" y="1905544"/>
            <a:ext cx="8524875" cy="44577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9295" y="370924"/>
            <a:ext cx="11794591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9: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Than a pop-up will be appear on the screen “Congratulations You have become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author . </a:t>
            </a:r>
          </a:p>
        </p:txBody>
      </p:sp>
      <p:sp>
        <p:nvSpPr>
          <p:cNvPr id="7" name="Rectangle 6"/>
          <p:cNvSpPr/>
          <p:nvPr/>
        </p:nvSpPr>
        <p:spPr>
          <a:xfrm>
            <a:off x="2173487" y="2842205"/>
            <a:ext cx="3782813" cy="62521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91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32805"/>
            <a:ext cx="8534400" cy="4429125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4695" y="536024"/>
            <a:ext cx="11666607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10: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Now you can login your account by mention the username and password than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Click on login button  .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00787" y="4172767"/>
            <a:ext cx="912613" cy="3738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7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94" y="3335775"/>
            <a:ext cx="6665084" cy="3332542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3895" y="-189242"/>
            <a:ext cx="12223041" cy="371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11: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After login this page will be appear on the screen.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 if you want to know the changes &amp; percentages in stock price than click on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 </a:t>
            </a: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     stock price.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If you want to see the description video of stocks than click on stock description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      videos.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If you want to give some feedback on the stocks than click on “feedback on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 </a:t>
            </a: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     the stocks.</a:t>
            </a:r>
          </a:p>
        </p:txBody>
      </p:sp>
      <p:sp>
        <p:nvSpPr>
          <p:cNvPr id="7" name="Rectangle 6"/>
          <p:cNvSpPr/>
          <p:nvPr/>
        </p:nvSpPr>
        <p:spPr>
          <a:xfrm>
            <a:off x="3196117" y="3890450"/>
            <a:ext cx="944084" cy="29517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50969" y="3890450"/>
            <a:ext cx="794446" cy="32303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34003" y="3917641"/>
            <a:ext cx="816127" cy="26865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061736" y="4181504"/>
            <a:ext cx="44511" cy="1500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44186" y="5688626"/>
            <a:ext cx="1435100" cy="7826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Stock price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415136" y="4177228"/>
            <a:ext cx="318337" cy="14647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05650" y="5637826"/>
            <a:ext cx="1435100" cy="7826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Stock description videos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71473" y="4203700"/>
            <a:ext cx="0" cy="14282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729260" y="5637826"/>
            <a:ext cx="1884427" cy="9489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feedback on the stocks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91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5786" y="584419"/>
            <a:ext cx="12106214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12: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After click on changes &amp; percentages in the stock that graph will be appear on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Screen you can easily get all the details of the stock.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5" y="2286000"/>
            <a:ext cx="86296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8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5786" y="584419"/>
            <a:ext cx="11486365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13: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After click on  description video on the stock that video will be appear on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screen.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68" y="1684337"/>
            <a:ext cx="6337632" cy="504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1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5" y="1892300"/>
            <a:ext cx="7125032" cy="392831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2545" y="330419"/>
            <a:ext cx="12329929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14: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After click on feedback on the stock this form will be appear on the screen and you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Can submit your feedback  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1302"/>
          <a:stretch/>
        </p:blipFill>
        <p:spPr>
          <a:xfrm>
            <a:off x="7774015" y="1892300"/>
            <a:ext cx="4296573" cy="39283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69717" y="5525435"/>
            <a:ext cx="944084" cy="29517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10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5" y="2084387"/>
            <a:ext cx="8629650" cy="4467225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2545" y="330419"/>
            <a:ext cx="11264574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15: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After submitted your all details you will get a pop-up “Successfully your Post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Uploaded” .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1892301" y="2933700"/>
            <a:ext cx="2654300" cy="5207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6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1892300"/>
            <a:ext cx="10961961" cy="4685844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7198" y="508447"/>
            <a:ext cx="11803888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16: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For download the user feedback you need to enter a new URL “127.0.0.1:8000/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admin”for</a:t>
            </a: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 admin panel in the search bar  .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1587501" y="1930856"/>
            <a:ext cx="2374899" cy="27894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51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2209800"/>
            <a:ext cx="8677275" cy="4238625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0645" y="546547"/>
            <a:ext cx="11488930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17: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After that this page will be appear on the screen for download the user query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click on user_querys  .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1435101" y="4203252"/>
            <a:ext cx="711199" cy="3179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7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2228626"/>
            <a:ext cx="8572500" cy="42672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0645" y="546547"/>
            <a:ext cx="11961367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18: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For download the data click on the checkbox by dropdown option, click on export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To csv and click on GO  .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3098801" y="3733352"/>
            <a:ext cx="2031999" cy="8640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5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88750" y="1493883"/>
            <a:ext cx="3483213" cy="63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effectLst/>
                <a:latin typeface="Fira Mono"/>
              </a:rPr>
              <a:t>$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Fira Mono"/>
              </a:rPr>
              <a:t>python -m pip install Django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81" y="2132435"/>
            <a:ext cx="9676894" cy="2244771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6990" y="5900907"/>
            <a:ext cx="8846861" cy="70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NOTE- Make sure all the packages</a:t>
            </a:r>
            <a:r>
              <a:rPr kumimoji="0" lang="en-US" altLang="en-US" sz="2000" i="0" u="none" strike="noStrike" cap="none" normalizeH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 and software should be in same folder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kumimoji="0" lang="en-US" altLang="en-US" sz="4400" i="0" u="none" strike="noStrike" cap="none" normalizeH="0" baseline="0" dirty="0" smtClean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9378" y="5900907"/>
            <a:ext cx="8846861" cy="70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NOTE- Make sure all the packages</a:t>
            </a:r>
            <a:r>
              <a:rPr kumimoji="0" lang="en-US" altLang="en-US" sz="2000" i="0" u="none" strike="noStrike" cap="none" normalizeH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 and software should be in same folder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kumimoji="0" lang="en-US" altLang="en-US" sz="4400" i="0" u="none" strike="noStrike" cap="none" normalizeH="0" baseline="0" dirty="0" smtClean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3254" y="551112"/>
            <a:ext cx="7937253" cy="113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1: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Install the Django package by using below command</a:t>
            </a:r>
            <a:r>
              <a:rPr lang="en-US" alt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Fira Mono"/>
              </a:rPr>
              <a:t>.</a:t>
            </a:r>
            <a:endParaRPr kumimoji="0" lang="en-US" altLang="en-US" sz="4400" i="0" u="none" strike="noStrike" cap="none" normalizeH="0" baseline="0" dirty="0" smtClean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1678" y="2366865"/>
            <a:ext cx="1685109" cy="25801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34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0645" y="546547"/>
            <a:ext cx="11712580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19: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 excel sheet is downloaded in your system than open this file . After open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File you will get all the query of user.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3098801" y="3733352"/>
            <a:ext cx="2031999" cy="8640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108428"/>
            <a:ext cx="87249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39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72" y="2198463"/>
            <a:ext cx="8620125" cy="3933825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0645" y="761990"/>
            <a:ext cx="7102152" cy="113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20: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You can logout your account by click on logout.</a:t>
            </a:r>
          </a:p>
        </p:txBody>
      </p:sp>
      <p:sp>
        <p:nvSpPr>
          <p:cNvPr id="7" name="Rectangle 6"/>
          <p:cNvSpPr/>
          <p:nvPr/>
        </p:nvSpPr>
        <p:spPr>
          <a:xfrm flipV="1">
            <a:off x="2882901" y="2615752"/>
            <a:ext cx="520699" cy="3179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4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88750" y="1493883"/>
            <a:ext cx="2418819" cy="63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effectLst/>
                <a:latin typeface="Fira Mono"/>
              </a:rPr>
              <a:t>$ cd “File</a:t>
            </a:r>
            <a:r>
              <a:rPr kumimoji="0" lang="en-US" altLang="en-US" b="1" i="0" u="none" strike="noStrike" cap="none" normalizeH="0" dirty="0" smtClean="0">
                <a:ln>
                  <a:noFill/>
                </a:ln>
                <a:effectLst/>
                <a:latin typeface="Fira Mono"/>
              </a:rPr>
              <a:t> Name” /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133600"/>
            <a:ext cx="11534775" cy="2590800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2443" y="551112"/>
            <a:ext cx="6931208" cy="113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2: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Go to the file folder by using below command</a:t>
            </a:r>
            <a:endParaRPr kumimoji="0" lang="en-US" altLang="en-US" sz="4400" i="0" u="none" strike="noStrike" cap="none" normalizeH="0" baseline="0" dirty="0" smtClean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85552" y="4313988"/>
            <a:ext cx="1685109" cy="25801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9378" y="5900907"/>
            <a:ext cx="8846861" cy="70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NOTE- Make sure all the packages</a:t>
            </a:r>
            <a:r>
              <a:rPr kumimoji="0" lang="en-US" altLang="en-US" sz="2000" i="0" u="none" strike="noStrike" cap="none" normalizeH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 and software should be in same folder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kumimoji="0" lang="en-US" altLang="en-US" sz="4400" i="0" u="none" strike="noStrike" cap="none" normalizeH="0" baseline="0" dirty="0" smtClean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32443" y="5900907"/>
            <a:ext cx="8846861" cy="70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NOTE- Make sure all the packages</a:t>
            </a:r>
            <a:r>
              <a:rPr kumimoji="0" lang="en-US" altLang="en-US" sz="2000" i="0" u="none" strike="noStrike" cap="none" normalizeH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 and software should be in same folder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kumimoji="0" lang="en-US" altLang="en-US" sz="4400" i="0" u="none" strike="noStrike" cap="none" normalizeH="0" baseline="0" dirty="0" smtClean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92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71632" y="1540049"/>
            <a:ext cx="3680382" cy="54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effectLst/>
                <a:latin typeface="Fira Mono"/>
              </a:rPr>
              <a:t>$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Fira Mono"/>
              </a:rPr>
              <a:t>python3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effectLst/>
                <a:latin typeface="Fira Mono"/>
              </a:rPr>
              <a:t> manage.py runserver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9" y="2132435"/>
            <a:ext cx="11934825" cy="2752725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443" y="551112"/>
            <a:ext cx="7077145" cy="113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3: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Run the server by using below command. </a:t>
            </a:r>
          </a:p>
        </p:txBody>
      </p:sp>
      <p:sp>
        <p:nvSpPr>
          <p:cNvPr id="7" name="Rectangle 6"/>
          <p:cNvSpPr/>
          <p:nvPr/>
        </p:nvSpPr>
        <p:spPr>
          <a:xfrm>
            <a:off x="2629599" y="4443859"/>
            <a:ext cx="2399603" cy="2457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002" y="5900907"/>
            <a:ext cx="8846861" cy="70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NOTE- Make sure all the packages</a:t>
            </a:r>
            <a:r>
              <a:rPr kumimoji="0" lang="en-US" altLang="en-US" sz="2000" i="0" u="none" strike="noStrike" cap="none" normalizeH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 and software should be in same folder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kumimoji="0" lang="en-US" altLang="en-US" sz="4400" i="0" u="none" strike="noStrike" cap="none" normalizeH="0" baseline="0" dirty="0" smtClean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4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443" y="335669"/>
            <a:ext cx="8721313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4: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en-US" altLang="en-US" sz="2800" i="0" u="none" strike="noStrike" cap="none" normalizeH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enter  all the command we will get our URL 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Copy the URL.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485906" y="4443859"/>
            <a:ext cx="2399603" cy="2457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002" y="5900907"/>
            <a:ext cx="8846861" cy="70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NOTE- Make sure all the packages</a:t>
            </a:r>
            <a:r>
              <a:rPr kumimoji="0" lang="en-US" altLang="en-US" sz="2000" i="0" u="none" strike="noStrike" cap="none" normalizeH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 and software should be in same folder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kumimoji="0" lang="en-US" altLang="en-US" sz="4400" i="0" u="none" strike="noStrike" cap="none" normalizeH="0" baseline="0" dirty="0" smtClean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61" y="1960542"/>
            <a:ext cx="9492752" cy="38685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72991" y="5079582"/>
            <a:ext cx="2399603" cy="2457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9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82" y="1834513"/>
            <a:ext cx="10291393" cy="3952333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443" y="551112"/>
            <a:ext cx="10022374" cy="113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5: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Open the web browser and paste the URL in the search bar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002" y="5900907"/>
            <a:ext cx="5475873" cy="70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NOTE- Make sure URL</a:t>
            </a:r>
            <a:r>
              <a:rPr kumimoji="0" lang="en-US" altLang="en-US" sz="2000" i="0" u="none" strike="noStrike" cap="none" normalizeH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Fira Mono"/>
              </a:rPr>
              <a:t> id should be correct.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kumimoji="0" lang="en-US" altLang="en-US" sz="4400" i="0" u="none" strike="noStrike" cap="none" normalizeH="0" baseline="0" dirty="0" smtClean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669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443" y="-95218"/>
            <a:ext cx="11296249" cy="24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6: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A web page will be appear on the screen.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If you already have an account than you can login it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If you doesn’t have an account than you can create an account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 click on sign up.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23" y="2152184"/>
            <a:ext cx="7020577" cy="37544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72287" y="4747206"/>
            <a:ext cx="588219" cy="19781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0751" y="5777452"/>
            <a:ext cx="11192053" cy="113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NOTE-</a:t>
            </a:r>
            <a:r>
              <a:rPr kumimoji="0" lang="en-US" altLang="en-US" sz="2800" i="0" u="none" strike="noStrike" cap="none" normalizeH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If you haven’t sign-up the account you will get this pop-up 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dirty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every 3  minutes</a:t>
            </a: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07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048" y="536024"/>
            <a:ext cx="11850952" cy="1561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7: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After click on signup that page will be appear on the screen and you can fill your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All details . </a:t>
            </a:r>
          </a:p>
        </p:txBody>
      </p:sp>
      <p:sp>
        <p:nvSpPr>
          <p:cNvPr id="7" name="Rectangle 6"/>
          <p:cNvSpPr/>
          <p:nvPr/>
        </p:nvSpPr>
        <p:spPr>
          <a:xfrm>
            <a:off x="5564387" y="5001206"/>
            <a:ext cx="588219" cy="19781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30" y="1907405"/>
            <a:ext cx="8458970" cy="480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33" y="1735455"/>
            <a:ext cx="8601075" cy="466725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9295" y="586367"/>
            <a:ext cx="8764787" cy="113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7744" tIns="133308" rIns="177744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STEP 8: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After filled up your all the details you can click on sign up . </a:t>
            </a:r>
          </a:p>
        </p:txBody>
      </p:sp>
      <p:sp>
        <p:nvSpPr>
          <p:cNvPr id="7" name="Rectangle 6"/>
          <p:cNvSpPr/>
          <p:nvPr/>
        </p:nvSpPr>
        <p:spPr>
          <a:xfrm>
            <a:off x="2625244" y="5497595"/>
            <a:ext cx="3540425" cy="40681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29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196</TotalTime>
  <Words>651</Words>
  <Application>Microsoft Office PowerPoint</Application>
  <PresentationFormat>Widescreen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 Unicode MS</vt:lpstr>
      <vt:lpstr>Arial</vt:lpstr>
      <vt:lpstr>Calibri Light</vt:lpstr>
      <vt:lpstr>Century Gothic</vt:lpstr>
      <vt:lpstr>Fira Mono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Lavkush Swaroop</dc:creator>
  <cp:lastModifiedBy>Lavkush Swaroop</cp:lastModifiedBy>
  <cp:revision>18</cp:revision>
  <dcterms:created xsi:type="dcterms:W3CDTF">2021-12-26T06:05:21Z</dcterms:created>
  <dcterms:modified xsi:type="dcterms:W3CDTF">2021-12-26T09:22:17Z</dcterms:modified>
</cp:coreProperties>
</file>